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3" r:id="rId6"/>
    <p:sldId id="273" r:id="rId7"/>
    <p:sldId id="274" r:id="rId8"/>
    <p:sldId id="260" r:id="rId9"/>
    <p:sldId id="261" r:id="rId10"/>
    <p:sldId id="269" r:id="rId11"/>
    <p:sldId id="268" r:id="rId12"/>
    <p:sldId id="270" r:id="rId13"/>
    <p:sldId id="262" r:id="rId14"/>
    <p:sldId id="264" r:id="rId15"/>
    <p:sldId id="265" r:id="rId16"/>
    <p:sldId id="266" r:id="rId17"/>
    <p:sldId id="267" r:id="rId18"/>
    <p:sldId id="271" r:id="rId19"/>
    <p:sldId id="272" r:id="rId20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323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468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747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414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485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763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37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202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390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942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300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4BB62-36BD-4193-80ED-CDAADBCA841E}" type="datetimeFigureOut">
              <a:rPr lang="tr-TR" smtClean="0"/>
              <a:t>28.11.2025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3A8D-A49F-4CB6-BC85-4F1B624AC27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38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70208" cy="492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619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1100138"/>
            <a:ext cx="8702675" cy="465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45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1135063"/>
            <a:ext cx="8702675" cy="458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2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096963"/>
            <a:ext cx="867251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28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4" y="980729"/>
            <a:ext cx="8994782" cy="471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18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\Desktop\Eğitim\sigm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543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w\Desktop\Eğitim\Sigmoid-Function-Tanh-or-hyperbolic-tangent-Activation-Function-The-range-of-th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8973138" cy="368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68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 descr="C:\Users\w\Desktop\Eğitim\Relu-activation-fun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0581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4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Uygulama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66457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610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964958" cy="477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99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085850"/>
            <a:ext cx="869473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86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3"/>
            <a:ext cx="9118189" cy="49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39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\Desktop\Eğitim\31_blog_im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419"/>
            <a:ext cx="9108504" cy="513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877272"/>
            <a:ext cx="2767013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91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\Desktop\Eğitim\17284541185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" y="1268760"/>
            <a:ext cx="9062102" cy="412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3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w\Desktop\Eğitim\rn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6" y="692696"/>
            <a:ext cx="8439151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46951" y="3501008"/>
            <a:ext cx="8229600" cy="3052936"/>
          </a:xfrm>
        </p:spPr>
        <p:txBody>
          <a:bodyPr/>
          <a:lstStyle/>
          <a:p>
            <a:r>
              <a:rPr lang="tr-TR" b="1" dirty="0"/>
              <a:t>Hisse senedi </a:t>
            </a:r>
            <a:r>
              <a:rPr lang="tr-TR" b="1" dirty="0" smtClean="0"/>
              <a:t>fiyatı tahmini</a:t>
            </a:r>
          </a:p>
          <a:p>
            <a:r>
              <a:rPr lang="tr-TR" b="1" dirty="0"/>
              <a:t>Resimden şarkı sözü </a:t>
            </a:r>
            <a:r>
              <a:rPr lang="tr-TR" b="1" dirty="0" smtClean="0"/>
              <a:t>üretme</a:t>
            </a:r>
          </a:p>
          <a:p>
            <a:r>
              <a:rPr lang="tr-TR" b="1" dirty="0" err="1"/>
              <a:t>Spam</a:t>
            </a:r>
            <a:r>
              <a:rPr lang="tr-TR" b="1" dirty="0"/>
              <a:t> mail </a:t>
            </a:r>
            <a:r>
              <a:rPr lang="tr-TR" b="1" dirty="0" smtClean="0"/>
              <a:t>tespiti</a:t>
            </a:r>
          </a:p>
          <a:p>
            <a:r>
              <a:rPr lang="tr-TR" dirty="0"/>
              <a:t> </a:t>
            </a:r>
            <a:r>
              <a:rPr lang="tr-TR" b="1" dirty="0"/>
              <a:t>İngilizce-Türkçe çeviri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086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\Desktop\Eğitim\158474-6180-Blog-Visuals_-RNNs_V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6" y="1039687"/>
            <a:ext cx="7935925" cy="423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1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76672"/>
            <a:ext cx="6785297" cy="601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06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" y="862266"/>
            <a:ext cx="9130979" cy="490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22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111250"/>
            <a:ext cx="8664575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253742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12</Words>
  <Application>Microsoft Office PowerPoint</Application>
  <PresentationFormat>Ekran Gösterisi (4:3)</PresentationFormat>
  <Paragraphs>5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0" baseType="lpstr"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Uygulama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w</dc:creator>
  <cp:lastModifiedBy>w</cp:lastModifiedBy>
  <cp:revision>9</cp:revision>
  <dcterms:created xsi:type="dcterms:W3CDTF">2025-11-28T15:16:46Z</dcterms:created>
  <dcterms:modified xsi:type="dcterms:W3CDTF">2025-11-28T17:35:53Z</dcterms:modified>
</cp:coreProperties>
</file>